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32399288" cy="43200638"/>
  <p:notesSz cx="6858000" cy="9144000"/>
  <p:defaultTextStyle>
    <a:defPPr>
      <a:defRPr lang="es-MX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" d="100"/>
          <a:sy n="12" d="100"/>
        </p:scale>
        <p:origin x="1416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53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36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725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511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809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515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19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20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276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77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B9D9-81D9-44FE-880B-0B61B51E8DB9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942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7B9D9-81D9-44FE-880B-0B61B51E8DB9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09AA1-F0ED-4168-9524-5197C0E27A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1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28349376" y="914400"/>
            <a:ext cx="2298789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N</a:t>
            </a:r>
            <a:r>
              <a:rPr lang="es-419" sz="3600" dirty="0" smtClean="0">
                <a:solidFill>
                  <a:schemeClr val="bg1"/>
                </a:solidFill>
              </a:rPr>
              <a:t>umber</a:t>
            </a:r>
          </a:p>
          <a:p>
            <a:pPr algn="ctr"/>
            <a:endParaRPr lang="es-419" sz="3600" dirty="0">
              <a:solidFill>
                <a:schemeClr val="bg1"/>
              </a:solidFill>
            </a:endParaRPr>
          </a:p>
          <a:p>
            <a:pPr algn="ctr"/>
            <a:endParaRPr lang="es-MX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6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451" y="5736923"/>
            <a:ext cx="27944386" cy="8350126"/>
          </a:xfrm>
        </p:spPr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27451" y="14905518"/>
            <a:ext cx="27944386" cy="17855227"/>
          </a:xfrm>
        </p:spPr>
        <p:txBody>
          <a:bodyPr/>
          <a:lstStyle/>
          <a:p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28349376" y="914400"/>
            <a:ext cx="2298789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N</a:t>
            </a:r>
            <a:r>
              <a:rPr lang="es-419" sz="3600" dirty="0" smtClean="0">
                <a:solidFill>
                  <a:schemeClr val="bg1"/>
                </a:solidFill>
              </a:rPr>
              <a:t>umber</a:t>
            </a:r>
          </a:p>
          <a:p>
            <a:pPr algn="ctr"/>
            <a:endParaRPr lang="es-419" sz="3600" dirty="0">
              <a:solidFill>
                <a:schemeClr val="bg1"/>
              </a:solidFill>
            </a:endParaRPr>
          </a:p>
          <a:p>
            <a:pPr algn="ctr"/>
            <a:endParaRPr lang="es-MX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0578" y="5466652"/>
            <a:ext cx="27944386" cy="17970262"/>
          </a:xfrm>
        </p:spPr>
        <p:txBody>
          <a:bodyPr/>
          <a:lstStyle/>
          <a:p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28349376" y="914400"/>
            <a:ext cx="2298789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N</a:t>
            </a:r>
            <a:r>
              <a:rPr lang="es-419" sz="3600" dirty="0" smtClean="0">
                <a:solidFill>
                  <a:schemeClr val="bg1"/>
                </a:solidFill>
              </a:rPr>
              <a:t>umber</a:t>
            </a:r>
          </a:p>
          <a:p>
            <a:pPr algn="ctr"/>
            <a:endParaRPr lang="es-419" sz="3600" dirty="0">
              <a:solidFill>
                <a:schemeClr val="bg1"/>
              </a:solidFill>
            </a:endParaRPr>
          </a:p>
          <a:p>
            <a:pPr algn="ctr"/>
            <a:endParaRPr lang="es-MX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81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451" y="5043244"/>
            <a:ext cx="27944386" cy="8350126"/>
          </a:xfrm>
        </p:spPr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227451" y="15066330"/>
            <a:ext cx="13769697" cy="2535015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6402140" y="15066330"/>
            <a:ext cx="13769697" cy="2535015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28349376" y="914400"/>
            <a:ext cx="2298789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N</a:t>
            </a:r>
            <a:r>
              <a:rPr lang="es-419" sz="3600" dirty="0" smtClean="0">
                <a:solidFill>
                  <a:schemeClr val="bg1"/>
                </a:solidFill>
              </a:rPr>
              <a:t>umber</a:t>
            </a:r>
          </a:p>
          <a:p>
            <a:pPr algn="ctr"/>
            <a:endParaRPr lang="es-419" sz="3600" dirty="0">
              <a:solidFill>
                <a:schemeClr val="bg1"/>
              </a:solidFill>
            </a:endParaRPr>
          </a:p>
          <a:p>
            <a:pPr algn="ctr"/>
            <a:endParaRPr lang="es-MX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4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671" y="4754880"/>
            <a:ext cx="27944386" cy="662681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231675" y="12236080"/>
            <a:ext cx="13706415" cy="5190073"/>
          </a:xfrm>
        </p:spPr>
        <p:txBody>
          <a:bodyPr/>
          <a:lstStyle/>
          <a:p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140235" y="18340553"/>
            <a:ext cx="13706415" cy="23210346"/>
          </a:xfrm>
        </p:spPr>
        <p:txBody>
          <a:bodyPr/>
          <a:lstStyle/>
          <a:p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6402142" y="12236080"/>
            <a:ext cx="13773917" cy="5190073"/>
          </a:xfrm>
        </p:spPr>
        <p:txBody>
          <a:bodyPr/>
          <a:lstStyle/>
          <a:p>
            <a:endParaRPr lang="es-MX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6402142" y="18340553"/>
            <a:ext cx="13773917" cy="23210346"/>
          </a:xfrm>
        </p:spPr>
        <p:txBody>
          <a:bodyPr/>
          <a:lstStyle/>
          <a:p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8349376" y="914400"/>
            <a:ext cx="2298789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N</a:t>
            </a:r>
            <a:r>
              <a:rPr lang="es-419" sz="3600" dirty="0" smtClean="0">
                <a:solidFill>
                  <a:schemeClr val="bg1"/>
                </a:solidFill>
              </a:rPr>
              <a:t>umber</a:t>
            </a:r>
          </a:p>
          <a:p>
            <a:pPr algn="ctr"/>
            <a:endParaRPr lang="es-419" sz="3600" dirty="0">
              <a:solidFill>
                <a:schemeClr val="bg1"/>
              </a:solidFill>
            </a:endParaRPr>
          </a:p>
          <a:p>
            <a:pPr algn="ctr"/>
            <a:endParaRPr lang="es-MX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7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451" y="6506284"/>
            <a:ext cx="27944386" cy="8350126"/>
          </a:xfrm>
        </p:spPr>
        <p:txBody>
          <a:bodyPr/>
          <a:lstStyle/>
          <a:p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28349376" y="914400"/>
            <a:ext cx="2298789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N</a:t>
            </a:r>
            <a:r>
              <a:rPr lang="es-419" sz="3600" dirty="0" smtClean="0">
                <a:solidFill>
                  <a:schemeClr val="bg1"/>
                </a:solidFill>
              </a:rPr>
              <a:t>umber</a:t>
            </a:r>
          </a:p>
          <a:p>
            <a:pPr algn="ctr"/>
            <a:endParaRPr lang="es-419" sz="3600" dirty="0">
              <a:solidFill>
                <a:schemeClr val="bg1"/>
              </a:solidFill>
            </a:endParaRPr>
          </a:p>
          <a:p>
            <a:pPr algn="ctr"/>
            <a:endParaRPr lang="es-MX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662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8349376" y="914400"/>
            <a:ext cx="2298789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N</a:t>
            </a:r>
            <a:r>
              <a:rPr lang="es-419" sz="3600" dirty="0" smtClean="0">
                <a:solidFill>
                  <a:schemeClr val="bg1"/>
                </a:solidFill>
              </a:rPr>
              <a:t>umber</a:t>
            </a:r>
          </a:p>
          <a:p>
            <a:pPr algn="ctr"/>
            <a:endParaRPr lang="es-419" sz="3600" dirty="0">
              <a:solidFill>
                <a:schemeClr val="bg1"/>
              </a:solidFill>
            </a:endParaRPr>
          </a:p>
          <a:p>
            <a:pPr algn="ctr"/>
            <a:endParaRPr lang="es-MX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966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671" y="6629082"/>
            <a:ext cx="10449614" cy="10080149"/>
          </a:xfrm>
        </p:spPr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73917" y="10517782"/>
            <a:ext cx="16402140" cy="30700453"/>
          </a:xfrm>
        </p:spPr>
        <p:txBody>
          <a:bodyPr/>
          <a:lstStyle/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231671" y="17257871"/>
            <a:ext cx="10449614" cy="24010358"/>
          </a:xfrm>
        </p:spPr>
        <p:txBody>
          <a:bodyPr/>
          <a:lstStyle/>
          <a:p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28349376" y="914400"/>
            <a:ext cx="2298789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N</a:t>
            </a:r>
            <a:r>
              <a:rPr lang="es-419" sz="3600" dirty="0" smtClean="0">
                <a:solidFill>
                  <a:schemeClr val="bg1"/>
                </a:solidFill>
              </a:rPr>
              <a:t>umber</a:t>
            </a:r>
          </a:p>
          <a:p>
            <a:pPr algn="ctr"/>
            <a:endParaRPr lang="es-419" sz="3600" dirty="0">
              <a:solidFill>
                <a:schemeClr val="bg1"/>
              </a:solidFill>
            </a:endParaRPr>
          </a:p>
          <a:p>
            <a:pPr algn="ctr"/>
            <a:endParaRPr lang="es-MX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507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671" y="5714682"/>
            <a:ext cx="10449614" cy="10080149"/>
          </a:xfrm>
        </p:spPr>
        <p:txBody>
          <a:bodyPr/>
          <a:lstStyle/>
          <a:p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773917" y="9054742"/>
            <a:ext cx="16402140" cy="30700453"/>
          </a:xfrm>
        </p:spPr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231671" y="15794831"/>
            <a:ext cx="10449614" cy="24010358"/>
          </a:xfrm>
        </p:spPr>
        <p:txBody>
          <a:bodyPr/>
          <a:lstStyle/>
          <a:p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28349376" y="914400"/>
            <a:ext cx="2298789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N</a:t>
            </a:r>
            <a:r>
              <a:rPr lang="es-419" sz="3600" dirty="0" smtClean="0">
                <a:solidFill>
                  <a:schemeClr val="bg1"/>
                </a:solidFill>
              </a:rPr>
              <a:t>umber</a:t>
            </a:r>
          </a:p>
          <a:p>
            <a:pPr algn="ctr"/>
            <a:endParaRPr lang="es-419" sz="3600" dirty="0">
              <a:solidFill>
                <a:schemeClr val="bg1"/>
              </a:solidFill>
            </a:endParaRPr>
          </a:p>
          <a:p>
            <a:pPr algn="ctr"/>
            <a:endParaRPr lang="es-MX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450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18</Words>
  <Application>Microsoft Office PowerPoint</Application>
  <PresentationFormat>Personalizado</PresentationFormat>
  <Paragraphs>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Jonahtan Esquivias</dc:creator>
  <cp:lastModifiedBy>Jonahtan Esquivias</cp:lastModifiedBy>
  <cp:revision>5</cp:revision>
  <dcterms:created xsi:type="dcterms:W3CDTF">2020-05-25T17:42:51Z</dcterms:created>
  <dcterms:modified xsi:type="dcterms:W3CDTF">2020-06-01T13:42:29Z</dcterms:modified>
</cp:coreProperties>
</file>